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6317"/>
  </p:normalViewPr>
  <p:slideViewPr>
    <p:cSldViewPr snapToGrid="0">
      <p:cViewPr varScale="1">
        <p:scale>
          <a:sx n="96" d="100"/>
          <a:sy n="96" d="100"/>
        </p:scale>
        <p:origin x="200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70703-EC09-3EEC-8F1D-1AF39EB12B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80A4C1-6D9A-8487-6ACC-1D5F6FB559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BFE3-DF04-B393-A09C-29280B5DB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3AD5-54AC-9F4F-BD28-D388B43322AB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A3ACDA-E5D8-B6D9-34BF-9D3A54CD5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6CF8C-EFF2-057D-0D2F-638C93D2F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EB4CF-6001-9449-920C-9CD79B86A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383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37C27-D605-4AF0-F1C7-26E834146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52466F-7DFC-02A5-0C8B-B90DED5EF6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85474-CE65-4652-F355-36D4610C3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3AD5-54AC-9F4F-BD28-D388B43322AB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084C0B-6208-7790-B99B-2DF1CE68A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A27BC9-5678-359C-AFEC-DA479AE74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EB4CF-6001-9449-920C-9CD79B86A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279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181488-54A6-5644-9719-D346B823F5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90457A-632E-6CD6-3592-B1206E65D1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4DAD31-08BE-0E08-FEAF-52E8F59E0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3AD5-54AC-9F4F-BD28-D388B43322AB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A6378-1C5D-C436-D392-763E46709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B8B236-6823-46EC-FE8F-DAE4386FB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EB4CF-6001-9449-920C-9CD79B86A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019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9A295-5236-F280-19EF-B69F47E2D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31889-5900-0C93-A38D-855A521BC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F38F6-CBBF-011F-E071-86CB7C1D5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3AD5-54AC-9F4F-BD28-D388B43322AB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7472BD-F985-AA30-2992-137D84674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B4892-0FA1-2B86-F65A-C5478A908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EB4CF-6001-9449-920C-9CD79B86A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550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3D4DB-585A-94E8-2C9F-0E0630C62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25F50-9E65-8233-4A00-9E9738B60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0F2E72-427E-DA2B-4815-024F2D54E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3AD5-54AC-9F4F-BD28-D388B43322AB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85F83A-A871-87CD-A87D-317313BEC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019C52-3EDC-5303-6A5E-7FBDDC78D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EB4CF-6001-9449-920C-9CD79B86A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888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8450E-964A-DA39-5D0D-A15AF582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5C830-E577-3334-4BD0-FEB4DD1A16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5F7BF4-13FC-0384-8E91-67765F0478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37CF0D-2541-3C2E-528D-48262AB6C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3AD5-54AC-9F4F-BD28-D388B43322AB}" type="datetimeFigureOut">
              <a:rPr lang="en-US" smtClean="0"/>
              <a:t>7/7/23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937BE9-EC84-F7A6-88F1-F2CC3E885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152A12-654E-7124-E17A-1B0835D45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EB4CF-6001-9449-920C-9CD79B86A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727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2439B-2038-E51C-499D-430E6716B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E48ED9-662E-35DD-24A9-435636ABD9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F8C1CB-768F-9449-DC1A-AB700220BE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43495B-60D8-A535-777A-3AA19BDB35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3452C6-5444-0D00-D02B-D19BDD8FBF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9E7227-2996-4169-5570-05F168375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3AD5-54AC-9F4F-BD28-D388B43322AB}" type="datetimeFigureOut">
              <a:rPr lang="en-US" smtClean="0"/>
              <a:t>7/7/23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7E8B3B-05E4-9BA4-D428-124248DC5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E67A60-E803-916E-B1AB-A65F176B4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EB4CF-6001-9449-920C-9CD79B86A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062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5DC69-427F-ADDF-B8DC-CD53CE9B3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330D55-5F54-5939-73B7-0A383FA25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3AD5-54AC-9F4F-BD28-D388B43322AB}" type="datetimeFigureOut">
              <a:rPr lang="en-US" smtClean="0"/>
              <a:t>7/7/23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95A813-AB2D-1971-0F83-12517BC11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4D1959-F1A3-27B5-B270-6E05641F3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EB4CF-6001-9449-920C-9CD79B86A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339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366E86-0129-B922-703D-E42EAE537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3AD5-54AC-9F4F-BD28-D388B43322AB}" type="datetimeFigureOut">
              <a:rPr lang="en-US" smtClean="0"/>
              <a:t>7/7/23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528457-277E-144D-A4C3-F3C3CCB7B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16D39E-E396-E8C0-A8AC-C33CEB7CC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EB4CF-6001-9449-920C-9CD79B86A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378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B6B54-3D43-BAD1-71C3-D44CF8512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CA44F-E07A-E4E6-F1A1-AB31497060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6CFB29-D197-36FF-CA87-1A2F941BCA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B89CBE-AF63-44F9-78AC-D57DF7323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3AD5-54AC-9F4F-BD28-D388B43322AB}" type="datetimeFigureOut">
              <a:rPr lang="en-US" smtClean="0"/>
              <a:t>7/7/23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C9FE0F-10F8-5579-EF8F-43E389E69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358116-5B22-AF67-9F31-DB058F8D7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EB4CF-6001-9449-920C-9CD79B86A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40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29832-C0E2-02CF-930D-08D0A46E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B39F47-F731-0D9B-495A-2F87BC8726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824446-71FC-19CB-3FA8-F8623A0B15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E51CAB-1DAF-B835-F042-754357CF9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83AD5-54AC-9F4F-BD28-D388B43322AB}" type="datetimeFigureOut">
              <a:rPr lang="en-US" smtClean="0"/>
              <a:t>7/7/23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C1FA5F-4ED5-6FC9-794E-8AC8C4383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3148A1-509D-135D-A514-8D900C5FA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EB4CF-6001-9449-920C-9CD79B86A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196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7C7679-EEE9-C9B7-F467-2DCD7E638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7058BE-AAA6-C8F3-99AB-E86EF9DDC3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AC71C9-BD47-9A43-0FE3-DE0EF0E14C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D83AD5-54AC-9F4F-BD28-D388B43322AB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EF949B-B27A-FEE2-449D-130D944565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443FAC-F0FE-E80D-9AC7-7F116DED9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EB4CF-6001-9449-920C-9CD79B86A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095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8D3E917-D3AF-EC80-1CB7-C85189841428}"/>
              </a:ext>
            </a:extLst>
          </p:cNvPr>
          <p:cNvSpPr txBox="1"/>
          <p:nvPr/>
        </p:nvSpPr>
        <p:spPr>
          <a:xfrm>
            <a:off x="4905620" y="1362006"/>
            <a:ext cx="2965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Futura PT Medium" panose="020B0502020204020303" pitchFamily="34" charset="77"/>
              </a:rPr>
              <a:t>Urban Radiance Fields</a:t>
            </a:r>
          </a:p>
          <a:p>
            <a:r>
              <a:rPr lang="en-US" sz="2400" dirty="0">
                <a:solidFill>
                  <a:schemeClr val="bg1"/>
                </a:solidFill>
                <a:latin typeface="Futura PT Medium" panose="020B0502020204020303" pitchFamily="34" charset="77"/>
              </a:rPr>
              <a:t>[</a:t>
            </a:r>
            <a:r>
              <a:rPr lang="en-US" sz="2400" dirty="0" err="1">
                <a:solidFill>
                  <a:schemeClr val="bg1"/>
                </a:solidFill>
                <a:latin typeface="Futura PT Medium" panose="020B0502020204020303" pitchFamily="34" charset="77"/>
              </a:rPr>
              <a:t>Rematas</a:t>
            </a:r>
            <a:r>
              <a:rPr lang="en-US" sz="2400" dirty="0">
                <a:solidFill>
                  <a:schemeClr val="bg1"/>
                </a:solidFill>
                <a:latin typeface="Futura PT Medium" panose="020B0502020204020303" pitchFamily="34" charset="77"/>
              </a:rPr>
              <a:t> ‘22]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DF45D2-28A5-4825-FD74-A06822B8996F}"/>
              </a:ext>
            </a:extLst>
          </p:cNvPr>
          <p:cNvSpPr txBox="1"/>
          <p:nvPr/>
        </p:nvSpPr>
        <p:spPr>
          <a:xfrm>
            <a:off x="1669162" y="1362005"/>
            <a:ext cx="16536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Futura PT Medium" panose="020B0502020204020303" pitchFamily="34" charset="77"/>
              </a:rPr>
              <a:t>DS-</a:t>
            </a:r>
            <a:r>
              <a:rPr lang="en-US" sz="2400" dirty="0" err="1">
                <a:solidFill>
                  <a:schemeClr val="bg1"/>
                </a:solidFill>
                <a:latin typeface="Futura PT Medium" panose="020B0502020204020303" pitchFamily="34" charset="77"/>
              </a:rPr>
              <a:t>NeRF</a:t>
            </a:r>
            <a:endParaRPr lang="en-US" sz="2400" dirty="0">
              <a:solidFill>
                <a:schemeClr val="bg1"/>
              </a:solidFill>
              <a:latin typeface="Futura PT Medium" panose="020B0502020204020303" pitchFamily="34" charset="77"/>
            </a:endParaRPr>
          </a:p>
          <a:p>
            <a:r>
              <a:rPr lang="en-US" sz="2400" dirty="0">
                <a:solidFill>
                  <a:schemeClr val="bg1"/>
                </a:solidFill>
                <a:latin typeface="Futura PT Medium" panose="020B0502020204020303" pitchFamily="34" charset="77"/>
              </a:rPr>
              <a:t>[Deng ‘22]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224597-65CF-5AE5-D44B-8E81BE0D8658}"/>
              </a:ext>
            </a:extLst>
          </p:cNvPr>
          <p:cNvSpPr txBox="1"/>
          <p:nvPr/>
        </p:nvSpPr>
        <p:spPr>
          <a:xfrm>
            <a:off x="8630128" y="1362005"/>
            <a:ext cx="2131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Futura PT Medium" panose="020B0502020204020303" pitchFamily="34" charset="77"/>
              </a:rPr>
              <a:t>Transient </a:t>
            </a:r>
            <a:r>
              <a:rPr lang="en-US" sz="2400" dirty="0" err="1">
                <a:solidFill>
                  <a:schemeClr val="bg1"/>
                </a:solidFill>
                <a:latin typeface="Futura PT Medium" panose="020B0502020204020303" pitchFamily="34" charset="77"/>
              </a:rPr>
              <a:t>NeRF</a:t>
            </a:r>
            <a:endParaRPr lang="en-US" sz="2400" dirty="0">
              <a:solidFill>
                <a:schemeClr val="bg1"/>
              </a:solidFill>
              <a:latin typeface="Futura PT Medium" panose="020B0502020204020303" pitchFamily="34" charset="77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D88AD6C-5FFB-05B4-0671-54951CF52680}"/>
              </a:ext>
            </a:extLst>
          </p:cNvPr>
          <p:cNvSpPr txBox="1">
            <a:spLocks/>
          </p:cNvSpPr>
          <p:nvPr/>
        </p:nvSpPr>
        <p:spPr>
          <a:xfrm>
            <a:off x="317892" y="240861"/>
            <a:ext cx="7956215" cy="830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Futura PT Book" panose="020B0502020204020303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Futura PT Book" panose="020B0502020204020303" pitchFamily="34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Futura PT Book" panose="020B0502020204020303" pitchFamily="34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Futura PT Book" panose="020B0502020204020303" pitchFamily="34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Futura PT Book" panose="020B05020202040203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dirty="0">
                <a:solidFill>
                  <a:schemeClr val="bg1"/>
                </a:solidFill>
              </a:rPr>
              <a:t>Trained on three views</a:t>
            </a:r>
          </a:p>
        </p:txBody>
      </p:sp>
      <p:pic>
        <p:nvPicPr>
          <p:cNvPr id="12" name="chair_three_views_no_flicker.mp4">
            <a:hlinkClick r:id="" action="ppaction://media"/>
            <a:extLst>
              <a:ext uri="{FF2B5EF4-FFF2-40B4-BE49-F238E27FC236}">
                <a16:creationId xmlns:a16="http://schemas.microsoft.com/office/drawing/2014/main" id="{2B786479-174A-A95B-C23D-286D1D8DE5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894800" y="2782800"/>
            <a:ext cx="3600000" cy="3600000"/>
          </a:xfrm>
          <a:prstGeom prst="rect">
            <a:avLst/>
          </a:prstGeom>
        </p:spPr>
      </p:pic>
      <p:pic>
        <p:nvPicPr>
          <p:cNvPr id="13" name="URBANWM5_chair_3.mp4">
            <a:hlinkClick r:id="" action="ppaction://media"/>
            <a:extLst>
              <a:ext uri="{FF2B5EF4-FFF2-40B4-BE49-F238E27FC236}">
                <a16:creationId xmlns:a16="http://schemas.microsoft.com/office/drawing/2014/main" id="{55C704D3-417A-EC04-D4D3-C838451CE3D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294800" y="2782800"/>
            <a:ext cx="3600001" cy="3600001"/>
          </a:xfrm>
          <a:prstGeom prst="rect">
            <a:avLst/>
          </a:prstGeom>
        </p:spPr>
      </p:pic>
      <p:pic>
        <p:nvPicPr>
          <p:cNvPr id="14" name="DSNERF_chair_3.mp4">
            <a:hlinkClick r:id="" action="ppaction://media"/>
            <a:extLst>
              <a:ext uri="{FF2B5EF4-FFF2-40B4-BE49-F238E27FC236}">
                <a16:creationId xmlns:a16="http://schemas.microsoft.com/office/drawing/2014/main" id="{DE87481F-3506-A63D-9F7E-6783B78027EF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94800" y="27828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243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60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60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20</Words>
  <Application>Microsoft Macintosh PowerPoint</Application>
  <PresentationFormat>Widescreen</PresentationFormat>
  <Paragraphs>6</Paragraphs>
  <Slides>1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Futura PT Book</vt:lpstr>
      <vt:lpstr>Futura PT Medium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Anagh Malik</dc:creator>
  <cp:lastModifiedBy>Anagh Malik</cp:lastModifiedBy>
  <cp:revision>1</cp:revision>
  <dcterms:created xsi:type="dcterms:W3CDTF">2023-07-07T23:08:37Z</dcterms:created>
  <dcterms:modified xsi:type="dcterms:W3CDTF">2023-07-07T23:19:57Z</dcterms:modified>
</cp:coreProperties>
</file>

<file path=docProps/thumbnail.jpeg>
</file>